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44" r:id="rId3"/>
    <p:sldId id="357" r:id="rId4"/>
    <p:sldId id="260" r:id="rId5"/>
    <p:sldId id="261" r:id="rId6"/>
    <p:sldId id="262" r:id="rId7"/>
    <p:sldId id="356" r:id="rId8"/>
    <p:sldId id="316" r:id="rId9"/>
    <p:sldId id="358" r:id="rId10"/>
    <p:sldId id="267" r:id="rId11"/>
    <p:sldId id="268" r:id="rId12"/>
    <p:sldId id="271" r:id="rId13"/>
    <p:sldId id="270" r:id="rId14"/>
    <p:sldId id="326" r:id="rId15"/>
    <p:sldId id="274" r:id="rId16"/>
    <p:sldId id="298" r:id="rId17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1780" autoAdjust="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5" cy="493868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627" y="0"/>
            <a:ext cx="2919565" cy="493868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r">
              <a:defRPr sz="1200"/>
            </a:lvl1pPr>
          </a:lstStyle>
          <a:p>
            <a:fld id="{B96D1849-F949-493B-ABBB-50E4E10C565F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2445"/>
            <a:ext cx="2919565" cy="493868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627" y="9372445"/>
            <a:ext cx="2919565" cy="493868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r">
              <a:defRPr sz="1200"/>
            </a:lvl1pPr>
          </a:lstStyle>
          <a:p>
            <a:fld id="{9535F6A2-E02C-452C-825E-35542ABF669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622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0" cy="495029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r">
              <a:defRPr sz="1200"/>
            </a:lvl1pPr>
          </a:lstStyle>
          <a:p>
            <a:fld id="{C83807F6-FDD2-465F-9DF5-B154C7D17980}" type="datetimeFigureOut">
              <a:rPr lang="fr-FR" smtClean="0"/>
              <a:t>04/06/2021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9" tIns="45375" rIns="90749" bIns="45375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0749" tIns="45375" rIns="90749" bIns="4537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0" cy="495028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0" cy="495028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r">
              <a:defRPr sz="1200"/>
            </a:lvl1pPr>
          </a:lstStyle>
          <a:p>
            <a:fld id="{B673B6F8-A004-49F0-B527-C1FE013AB2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91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Présentation</a:t>
            </a:r>
            <a:r>
              <a:rPr lang="en-GB" dirty="0"/>
              <a:t> </a:t>
            </a:r>
            <a:r>
              <a:rPr lang="en-GB" dirty="0" err="1"/>
              <a:t>produit</a:t>
            </a:r>
            <a:r>
              <a:rPr lang="en-GB" dirty="0"/>
              <a:t> : Compare &gt; Find &gt; Reduce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3B6F8-A004-49F0-B527-C1FE013AB22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76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458AC8-0F7A-4665-8C5A-339831313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C24D03-243B-410A-9BED-69B3CE908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5BF1C8-EA2A-49FF-8E30-542DF000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6DE-DB1B-4956-B651-07694D63E997}" type="datetime1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189119-28D7-456B-9C68-F606A7483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F5EC81-7725-49D6-AACB-AD2DAD59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F975-5630-4768-9752-0C9CB642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03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970A49-4A49-4768-9A5D-AA6CECC6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33D9D3-D912-4E4E-876B-305092D9F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E418FA-C9FD-4634-9625-E159BE17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370F-78E1-4421-84DA-0117F3B5CCD5}" type="datetime1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A69E0E-143E-49C3-AA2E-D6E480FD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F83904-F7CE-4359-959A-29B21C98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F975-5630-4768-9752-0C9CB642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57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A4D173-597F-448C-847A-251816C82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0DBE13-FAD0-4265-A9F0-C23A0FAF6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04B503-893C-4B38-9C8C-5F6334E4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BCAF-EA2E-445E-860B-C6AA055C5E92}" type="datetime1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3DD99C-F495-40A5-88F2-2E466471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29918E-01E6-4F8F-8375-D12C3ACC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F975-5630-4768-9752-0C9CB642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56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A581F3-6FBA-40BC-9BEC-66D584BB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208E6A-1225-4E14-ABC4-04F93BDAF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1F93A2-44CD-4205-8CF7-7997CA37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FD27-1A66-4426-AA78-B85A6EED0885}" type="datetime1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D345CB-3C4C-486D-86F2-7E15C80A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5FE5BC-2F39-4049-917A-765BCD67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F975-5630-4768-9752-0C9CB642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31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35010D-649D-4244-AF1C-A947D991F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735BF0-A6FB-4D84-9C69-1EFE61170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8796D7-79EA-4CD4-ACEB-A6324775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3A76-C905-44C9-856F-B893C46D0931}" type="datetime1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37086A-B90F-44F0-9E7D-2FEB247B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4E4193-6DDF-4CAD-B6E5-EA508DC54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F975-5630-4768-9752-0C9CB642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58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8A4CB-E908-450B-8B65-CDEF03C9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840657-2104-43D3-91B2-B3485775F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BD9B45-1C10-4D59-96D4-1E705F13A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46570D-2039-4A14-93A1-93241B5A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7262-ECD6-4665-9F59-DF5F1D5AB499}" type="datetime1">
              <a:rPr lang="fr-FR" smtClean="0"/>
              <a:t>04/06/2021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A4E720-4A23-4198-8028-0B846A0B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19B947-A08F-4F77-A231-DD68C024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F975-5630-4768-9752-0C9CB642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95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A9EF9A-BD9A-4E38-8FB1-B1C10433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C7C967-737F-4192-B517-0753E239D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66606E-6966-494F-AD34-F3800CDF3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BEFA46D-A3FC-41CC-BC49-5A8A57A0C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6B3195F-9BB3-4E19-9B8F-E77190355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8F6D5F2-5A11-4081-8656-2C30D4B5A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A55A7-2893-4A1A-877F-A2FD278FF0C8}" type="datetime1">
              <a:rPr lang="fr-FR" smtClean="0"/>
              <a:t>04/06/2021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F545FA-E834-4246-A40C-498268E6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136AA9-F694-4DFF-8BF6-85DCACE1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F975-5630-4768-9752-0C9CB642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96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DFAAA-4044-4E00-9D79-BCFD33D1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E3200D-BDCE-4DFF-9A47-F2957854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3BBD-DA41-4730-BC6A-230B295ED18E}" type="datetime1">
              <a:rPr lang="fr-FR" smtClean="0"/>
              <a:t>04/06/2021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518C15-4410-4BD4-8A8F-70525D36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FF4F64-3964-4317-A8D3-C6C46882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F975-5630-4768-9752-0C9CB642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9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7148A18-DAC9-4A8E-9C40-A602B462D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F99EB-E9B1-43C7-9DC8-D2A552E43F0F}" type="datetime1">
              <a:rPr lang="fr-FR" smtClean="0"/>
              <a:t>04/06/2021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E0A9DC-178E-46CA-8212-278103EE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B079FD-405B-4A10-BCAB-E8CCE294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F975-5630-4768-9752-0C9CB642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53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4B3D4D-E83C-4EF4-8844-EB70A5E0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965F40-BB24-4EAC-992D-6DE027BA7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782A28-C557-43F4-AEC3-0701F8FDA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2EDF37-C140-42B9-9DCE-480AF5FD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5B85-5E82-4664-990A-8873A37BD307}" type="datetime1">
              <a:rPr lang="fr-FR" smtClean="0"/>
              <a:t>04/06/2021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1B4607-8459-4674-9730-A4669D5D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905E89-D70C-4DD3-A2DB-AC4EBCCA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F975-5630-4768-9752-0C9CB642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58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6B7A5-E29A-4553-AE33-E0B3708C0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F69524F-3F7B-4119-B8B5-57F716116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67D2F8-F7A6-460D-86F0-E3422B5EB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D88F8A-A59F-4533-8AA7-A5CAECC2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2814-2E28-454F-8700-DCC2A31CF1D7}" type="datetime1">
              <a:rPr lang="fr-FR" smtClean="0"/>
              <a:t>04/06/2021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7385E1-FB22-4BA9-8F30-16CFFF86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09058F-E57C-4D19-9C81-CF0594BB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F975-5630-4768-9752-0C9CB642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88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3B2BB5-8514-4E95-8B59-25ECE0B4F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18BF6C-E747-4DEE-9F22-5FBEA6653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6501FE-16E7-4D01-8CCD-4E310F1E1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0BA1-5677-42F9-AFBD-EBF46989BDA4}" type="datetime1">
              <a:rPr lang="fr-FR" smtClean="0"/>
              <a:t>04/06/2021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0AEAE9-1147-4747-A71A-9AFA41244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C87E02-C245-4836-BB83-123382239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CF975-5630-4768-9752-0C9CB64219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84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vincent@hortinergy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6"/>
          <a:stretch/>
        </p:blipFill>
        <p:spPr>
          <a:xfrm>
            <a:off x="4292748" y="223213"/>
            <a:ext cx="3706034" cy="154756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20789" y="5988456"/>
            <a:ext cx="435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Vincent Stauffer,  </a:t>
            </a:r>
            <a:r>
              <a:rPr lang="en-GB" dirty="0">
                <a:hlinkClick r:id="rId4"/>
              </a:rPr>
              <a:t>vincent@hortinergy.com</a:t>
            </a:r>
            <a:endParaRPr lang="en-GB" dirty="0"/>
          </a:p>
          <a:p>
            <a:r>
              <a:rPr lang="en-GB" dirty="0"/>
              <a:t>CEO, </a:t>
            </a:r>
            <a:r>
              <a:rPr lang="en-GB" dirty="0" err="1"/>
              <a:t>Hortinergy</a:t>
            </a:r>
            <a:endParaRPr lang="en-GB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263960" y="6376668"/>
            <a:ext cx="2743200" cy="365125"/>
          </a:xfrm>
        </p:spPr>
        <p:txBody>
          <a:bodyPr/>
          <a:lstStyle/>
          <a:p>
            <a:fld id="{103CF975-5630-4768-9752-0C9CB6421980}" type="slidenum">
              <a:rPr lang="fr-FR" smtClean="0"/>
              <a:t>1</a:t>
            </a:fld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712052" y="1897271"/>
            <a:ext cx="93749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cap="small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Hortinergy</a:t>
            </a:r>
            <a:r>
              <a:rPr lang="en-GB" sz="4400" b="1" cap="small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GB" sz="3000" cap="small" dirty="0">
                <a:solidFill>
                  <a:srgbClr val="FF0000"/>
                </a:solidFill>
                <a:latin typeface="Calibri" panose="020F0502020204030204" pitchFamily="34" charset="0"/>
              </a:rPr>
              <a:t> online software to design energy efficient greenhouse</a:t>
            </a:r>
            <a:endParaRPr lang="en-GB" sz="3000" cap="small" dirty="0">
              <a:solidFill>
                <a:srgbClr val="00B05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609DA1-38F3-4A18-9779-65C95267243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57" y="3435790"/>
            <a:ext cx="5696126" cy="2387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36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A60CB3F-6457-4ED3-B299-3E494D66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2" y="2766218"/>
            <a:ext cx="11174135" cy="1325563"/>
          </a:xfrm>
        </p:spPr>
        <p:txBody>
          <a:bodyPr>
            <a:normAutofit/>
          </a:bodyPr>
          <a:lstStyle/>
          <a:p>
            <a:pPr algn="ctr"/>
            <a:r>
              <a:rPr lang="fr-FR" sz="8800" dirty="0">
                <a:latin typeface="Arial Rounded MT Bold" panose="020F0704030504030204" pitchFamily="34" charset="0"/>
              </a:rPr>
              <a:t>Report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92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F48FED5-DD58-4CB7-A9D8-FA4F216A1F1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13271" r="2132" b="5542"/>
          <a:stretch/>
        </p:blipFill>
        <p:spPr bwMode="auto">
          <a:xfrm>
            <a:off x="6023710" y="3608839"/>
            <a:ext cx="6071969" cy="3015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5E24E30-0DEB-45C8-A283-CF3FE7793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Arial Rounded MT Bold" panose="020F0704030504030204" pitchFamily="34" charset="0"/>
              </a:rPr>
              <a:t>Energy consumption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995BA3-76C9-4D1F-9692-4F1D66D70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7175" y="1286902"/>
            <a:ext cx="10277475" cy="914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6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Annual</a:t>
            </a:r>
            <a:r>
              <a:rPr lang="fr-FR" sz="2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6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overview</a:t>
            </a:r>
            <a:r>
              <a:rPr lang="fr-FR" sz="2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:  </a:t>
            </a:r>
            <a:r>
              <a:rPr lang="fr-FR" sz="26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energy</a:t>
            </a:r>
            <a:r>
              <a:rPr lang="fr-FR" sz="2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6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consumption</a:t>
            </a:r>
            <a:r>
              <a:rPr lang="fr-FR" sz="2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and </a:t>
            </a:r>
            <a:r>
              <a:rPr lang="fr-FR" sz="26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expenditures</a:t>
            </a:r>
            <a:endParaRPr lang="fr-FR" sz="26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801EDA-0148-4459-9752-CF0EE3B6C45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t="3391" r="2241" b="4493"/>
          <a:stretch/>
        </p:blipFill>
        <p:spPr bwMode="auto">
          <a:xfrm>
            <a:off x="318235" y="1948321"/>
            <a:ext cx="5705475" cy="232840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CCADA4A-5C95-46CC-968A-720436DAFB34}"/>
              </a:ext>
            </a:extLst>
          </p:cNvPr>
          <p:cNvSpPr txBox="1">
            <a:spLocks/>
          </p:cNvSpPr>
          <p:nvPr/>
        </p:nvSpPr>
        <p:spPr>
          <a:xfrm>
            <a:off x="6305900" y="2971902"/>
            <a:ext cx="5705475" cy="914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6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Monthly</a:t>
            </a:r>
            <a:r>
              <a:rPr lang="fr-FR" sz="26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6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detail</a:t>
            </a:r>
            <a:endParaRPr lang="fr-FR" sz="26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44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DA2CB9-5CA7-45AC-BD25-0FC43D61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>
                <a:latin typeface="Arial Rounded MT Bold" panose="020F0704030504030204" pitchFamily="34" charset="0"/>
              </a:rPr>
              <a:t>Hourly</a:t>
            </a:r>
            <a:r>
              <a:rPr lang="fr-FR" sz="3600" dirty="0">
                <a:latin typeface="Arial Rounded MT Bold" panose="020F0704030504030204" pitchFamily="34" charset="0"/>
              </a:rPr>
              <a:t> </a:t>
            </a:r>
            <a:r>
              <a:rPr lang="fr-FR" sz="3600" dirty="0" err="1">
                <a:latin typeface="Arial Rounded MT Bold" panose="020F0704030504030204" pitchFamily="34" charset="0"/>
              </a:rPr>
              <a:t>heating</a:t>
            </a:r>
            <a:r>
              <a:rPr lang="fr-FR" sz="3600" dirty="0">
                <a:latin typeface="Arial Rounded MT Bold" panose="020F0704030504030204" pitchFamily="34" charset="0"/>
              </a:rPr>
              <a:t> </a:t>
            </a:r>
            <a:r>
              <a:rPr lang="fr-FR" sz="3600" dirty="0" err="1">
                <a:latin typeface="Arial Rounded MT Bold" panose="020F0704030504030204" pitchFamily="34" charset="0"/>
              </a:rPr>
              <a:t>demand</a:t>
            </a:r>
            <a:endParaRPr lang="fr-FR" sz="3600" dirty="0">
              <a:latin typeface="Arial Rounded MT Bold" panose="020F07040305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554EAD-3B5D-44AE-960D-9B4DA77A2B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53" y="2799825"/>
            <a:ext cx="7511974" cy="35086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8E930E7-1064-4C84-B004-5C7240050386}"/>
              </a:ext>
            </a:extLst>
          </p:cNvPr>
          <p:cNvSpPr txBox="1"/>
          <p:nvPr/>
        </p:nvSpPr>
        <p:spPr>
          <a:xfrm>
            <a:off x="763398" y="1559304"/>
            <a:ext cx="10590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 Rounded MT Bold" panose="020F0704030504030204" pitchFamily="34" charset="0"/>
              </a:rPr>
              <a:t>You can </a:t>
            </a:r>
            <a:r>
              <a:rPr lang="fr-FR" sz="2400" dirty="0" err="1">
                <a:latin typeface="Arial Rounded MT Bold" panose="020F0704030504030204" pitchFamily="34" charset="0"/>
              </a:rPr>
              <a:t>see</a:t>
            </a:r>
            <a:r>
              <a:rPr lang="fr-FR" sz="2400" dirty="0">
                <a:latin typeface="Arial Rounded MT Bold" panose="020F0704030504030204" pitchFamily="34" charset="0"/>
              </a:rPr>
              <a:t> </a:t>
            </a:r>
            <a:r>
              <a:rPr lang="fr-FR" sz="2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the </a:t>
            </a:r>
            <a:r>
              <a:rPr lang="fr-FR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heating</a:t>
            </a:r>
            <a:r>
              <a:rPr lang="fr-FR" sz="2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demand</a:t>
            </a:r>
            <a:r>
              <a:rPr lang="fr-FR" sz="2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 of </a:t>
            </a:r>
            <a:r>
              <a:rPr lang="fr-FR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your</a:t>
            </a:r>
            <a:r>
              <a:rPr lang="fr-FR" sz="2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400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greenhouse</a:t>
            </a:r>
            <a:r>
              <a:rPr lang="fr-FR" sz="2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400" dirty="0">
                <a:latin typeface="Arial Rounded MT Bold" panose="020F0704030504030204" pitchFamily="34" charset="0"/>
              </a:rPr>
              <a:t>for a </a:t>
            </a:r>
            <a:r>
              <a:rPr lang="fr-FR" sz="2400" dirty="0" err="1">
                <a:latin typeface="Arial Rounded MT Bold" panose="020F0704030504030204" pitchFamily="34" charset="0"/>
              </a:rPr>
              <a:t>typical</a:t>
            </a:r>
            <a:r>
              <a:rPr lang="fr-FR" sz="2400" dirty="0">
                <a:latin typeface="Arial Rounded MT Bold" panose="020F0704030504030204" pitchFamily="34" charset="0"/>
              </a:rPr>
              <a:t> day </a:t>
            </a:r>
            <a:r>
              <a:rPr lang="fr-FR" sz="2400" dirty="0" err="1">
                <a:latin typeface="Arial Rounded MT Bold" panose="020F0704030504030204" pitchFamily="34" charset="0"/>
              </a:rPr>
              <a:t>each</a:t>
            </a:r>
            <a:r>
              <a:rPr lang="fr-FR" sz="2400" dirty="0">
                <a:latin typeface="Arial Rounded MT Bold" panose="020F0704030504030204" pitchFamily="34" charset="0"/>
              </a:rPr>
              <a:t> </a:t>
            </a:r>
            <a:r>
              <a:rPr lang="fr-FR" sz="2400" dirty="0" err="1">
                <a:latin typeface="Arial Rounded MT Bold" panose="020F0704030504030204" pitchFamily="34" charset="0"/>
              </a:rPr>
              <a:t>month</a:t>
            </a:r>
            <a:endParaRPr lang="fr-FR" sz="2400" dirty="0">
              <a:latin typeface="Arial Rounded MT Bold" panose="020F07040305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79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481765-A31F-4B8A-AF3C-A1B6E498C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Arial Rounded MT Bold" panose="020F0704030504030204" pitchFamily="34" charset="0"/>
              </a:rPr>
              <a:t>Indoor climate simulation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B7ADF-0F20-4213-943C-DBBAC5CFF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343" y="1332254"/>
            <a:ext cx="10306457" cy="623451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FR" sz="2600" dirty="0"/>
              <a:t>Indoor climate for </a:t>
            </a:r>
            <a:r>
              <a:rPr lang="fr-FR" sz="2600" dirty="0" err="1"/>
              <a:t>typical</a:t>
            </a:r>
            <a:r>
              <a:rPr lang="fr-FR" sz="2600" dirty="0"/>
              <a:t> </a:t>
            </a:r>
            <a:r>
              <a:rPr lang="fr-FR" sz="2600" dirty="0" err="1"/>
              <a:t>days</a:t>
            </a:r>
            <a:r>
              <a:rPr lang="fr-FR" sz="2600" dirty="0"/>
              <a:t> for </a:t>
            </a:r>
            <a:r>
              <a:rPr lang="fr-FR" sz="2600" dirty="0" err="1"/>
              <a:t>different</a:t>
            </a:r>
            <a:r>
              <a:rPr lang="fr-FR" sz="2600" dirty="0"/>
              <a:t> </a:t>
            </a:r>
            <a:r>
              <a:rPr lang="fr-FR" sz="2600" dirty="0" err="1"/>
              <a:t>months</a:t>
            </a:r>
            <a:endParaRPr lang="fr-FR" sz="2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1C7963-370C-46C3-84A9-7F37B21206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34" y="2174789"/>
            <a:ext cx="9824207" cy="4234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541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017DBA-D126-457F-804E-62C9698DC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Arial Rounded MT Bold" panose="020F0704030504030204" pitchFamily="34" charset="0"/>
              </a:rPr>
              <a:t>Light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BDBBB3-4B8A-404B-9B57-64B8D6758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82" y="1133615"/>
            <a:ext cx="11372518" cy="12027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Solar radiation and assimilation light </a:t>
            </a:r>
            <a:r>
              <a:rPr lang="fr-FR" sz="2400" dirty="0" err="1">
                <a:latin typeface="Arial Rounded MT Bold" panose="020F0704030504030204" pitchFamily="34" charset="0"/>
              </a:rPr>
              <a:t>reaching</a:t>
            </a:r>
            <a:r>
              <a:rPr lang="fr-FR" sz="2400" dirty="0">
                <a:latin typeface="Arial Rounded MT Bold" panose="020F0704030504030204" pitchFamily="34" charset="0"/>
              </a:rPr>
              <a:t> the </a:t>
            </a:r>
            <a:r>
              <a:rPr lang="fr-FR" sz="2400" dirty="0" err="1">
                <a:latin typeface="Arial Rounded MT Bold" panose="020F0704030504030204" pitchFamily="34" charset="0"/>
              </a:rPr>
              <a:t>canopy</a:t>
            </a:r>
            <a:endParaRPr lang="fr-FR" sz="2400" dirty="0">
              <a:latin typeface="Arial Rounded MT Bold" panose="020F0704030504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F975-5630-4768-9752-0C9CB6421980}" type="slidenum">
              <a:rPr lang="fr-FR" smtClean="0"/>
              <a:t>14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469" y="2270696"/>
            <a:ext cx="4660531" cy="30895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2" y="1906585"/>
            <a:ext cx="7539427" cy="3565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6500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BE43BB-9430-44A6-AF5D-456A52BBE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cap="small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Scenarios </a:t>
            </a:r>
            <a:r>
              <a:rPr lang="fr-FR" sz="3600" cap="small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comparison</a:t>
            </a:r>
            <a:endParaRPr lang="fr-FR" sz="3600" cap="small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0EE088-2855-4865-957B-7AAFA6908F0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5563"/>
            <a:ext cx="6248400" cy="2867017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9167E5B-08A5-4FE8-BDFA-9E1D14ED68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29000"/>
            <a:ext cx="5020268" cy="308714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89A07A2-30BA-46FF-B46B-55B25AB7A6B8}"/>
              </a:ext>
            </a:extLst>
          </p:cNvPr>
          <p:cNvSpPr txBox="1"/>
          <p:nvPr/>
        </p:nvSpPr>
        <p:spPr>
          <a:xfrm>
            <a:off x="389932" y="5241144"/>
            <a:ext cx="48297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dirty="0">
                <a:solidFill>
                  <a:srgbClr val="00B050"/>
                </a:solidFill>
              </a:rPr>
              <a:t>-&gt; choose best configuration</a:t>
            </a:r>
            <a:endParaRPr lang="fr-FR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523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61E980-FEAA-4C69-9669-E8EAF0409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071" y="2862850"/>
            <a:ext cx="9144000" cy="145978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r-FR" sz="3600" cap="small" dirty="0" err="1">
                <a:latin typeface="Arial Rounded MT Bold" panose="020F0704030504030204" pitchFamily="34" charset="0"/>
              </a:rPr>
              <a:t>Thank</a:t>
            </a:r>
            <a:r>
              <a:rPr lang="fr-FR" sz="3600" cap="small" dirty="0">
                <a:latin typeface="Arial Rounded MT Bold" panose="020F0704030504030204" pitchFamily="34" charset="0"/>
              </a:rPr>
              <a:t> </a:t>
            </a:r>
            <a:r>
              <a:rPr lang="fr-FR" sz="3600" cap="small" dirty="0" err="1">
                <a:latin typeface="Arial Rounded MT Bold" panose="020F0704030504030204" pitchFamily="34" charset="0"/>
              </a:rPr>
              <a:t>you</a:t>
            </a:r>
            <a:br>
              <a:rPr lang="fr-FR" sz="3600" cap="small" dirty="0">
                <a:latin typeface="Arial Rounded MT Bold" panose="020F0704030504030204" pitchFamily="34" charset="0"/>
              </a:rPr>
            </a:br>
            <a:endParaRPr lang="fr-FR" sz="3600" cap="small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58CF57-4522-4988-ACB9-7DC69E6DA5FE}"/>
              </a:ext>
            </a:extLst>
          </p:cNvPr>
          <p:cNvSpPr txBox="1"/>
          <p:nvPr/>
        </p:nvSpPr>
        <p:spPr>
          <a:xfrm>
            <a:off x="1793456" y="4066668"/>
            <a:ext cx="8369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>
                <a:latin typeface="Arial Rounded MT Bold" panose="020F0704030504030204" pitchFamily="34" charset="0"/>
              </a:rPr>
              <a:t>Check </a:t>
            </a:r>
            <a:r>
              <a:rPr lang="fr-FR" sz="2500" dirty="0" err="1">
                <a:latin typeface="Arial Rounded MT Bold" panose="020F0704030504030204" pitchFamily="34" charset="0"/>
              </a:rPr>
              <a:t>our</a:t>
            </a:r>
            <a:r>
              <a:rPr lang="fr-FR" sz="2500" dirty="0">
                <a:latin typeface="Arial Rounded MT Bold" panose="020F0704030504030204" pitchFamily="34" charset="0"/>
              </a:rPr>
              <a:t> </a:t>
            </a:r>
            <a:r>
              <a:rPr lang="fr-FR" sz="2500" dirty="0" err="1">
                <a:latin typeface="Arial Rounded MT Bold" panose="020F0704030504030204" pitchFamily="34" charset="0"/>
              </a:rPr>
              <a:t>website</a:t>
            </a:r>
            <a:r>
              <a:rPr lang="fr-FR" sz="2500" dirty="0">
                <a:latin typeface="Arial Rounded MT Bold" panose="020F0704030504030204" pitchFamily="34" charset="0"/>
              </a:rPr>
              <a:t> </a:t>
            </a:r>
            <a:r>
              <a:rPr lang="fr-FR" sz="25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HORTI</a:t>
            </a:r>
            <a:r>
              <a:rPr lang="fr-FR" sz="25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NERGY</a:t>
            </a:r>
            <a:r>
              <a:rPr lang="fr-FR" sz="2500" dirty="0">
                <a:latin typeface="Arial Rounded MT Bold" panose="020F0704030504030204" pitchFamily="34" charset="0"/>
              </a:rPr>
              <a:t>.COM</a:t>
            </a:r>
          </a:p>
          <a:p>
            <a:pPr algn="ctr"/>
            <a:endParaRPr lang="fr-FR" sz="2500" dirty="0">
              <a:latin typeface="Arial Rounded MT Bold" panose="020F070403050403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fr-FR" sz="2000" dirty="0">
                <a:latin typeface="Arial Rounded MT Bold" panose="020F0704030504030204" pitchFamily="34" charset="0"/>
              </a:rPr>
              <a:t>contact@hortinergy.com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01" y="183426"/>
            <a:ext cx="2637126" cy="2143949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F975-5630-4768-9752-0C9CB642198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6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729" y="-250857"/>
            <a:ext cx="11205612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FF0000"/>
                </a:solidFill>
              </a:rPr>
              <a:t>Hortinergy</a:t>
            </a:r>
            <a:r>
              <a:rPr lang="en-GB" sz="3600" b="1" dirty="0">
                <a:solidFill>
                  <a:srgbClr val="FF0000"/>
                </a:solidFill>
              </a:rPr>
              <a:t>: a friendly online software to design greenhouse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754" y="814356"/>
            <a:ext cx="11678517" cy="604364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2400" dirty="0"/>
              <a:t>   </a:t>
            </a:r>
            <a:r>
              <a:rPr lang="fr-FR" sz="2600" b="1" dirty="0">
                <a:solidFill>
                  <a:srgbClr val="00B050"/>
                </a:solidFill>
              </a:rPr>
              <a:t>You can </a:t>
            </a:r>
            <a:r>
              <a:rPr lang="fr-FR" sz="2600" b="1" dirty="0" err="1">
                <a:solidFill>
                  <a:srgbClr val="00B050"/>
                </a:solidFill>
              </a:rPr>
              <a:t>simulate</a:t>
            </a:r>
            <a:r>
              <a:rPr lang="fr-FR" sz="2600" b="1" dirty="0">
                <a:solidFill>
                  <a:srgbClr val="00B050"/>
                </a:solidFill>
              </a:rPr>
              <a:t> all over the world: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Greenhouse type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sz="2400" dirty="0"/>
              <a:t>Glass, plastic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GB" sz="2400" dirty="0"/>
              <a:t>Classic, semi closed, closed…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Equipment (screen, pad &amp; fan)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Climate </a:t>
            </a:r>
            <a:r>
              <a:rPr lang="en-GB" dirty="0" err="1"/>
              <a:t>setpoints</a:t>
            </a:r>
            <a:r>
              <a:rPr lang="en-GB" dirty="0"/>
              <a:t> same as a climate computer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GB" dirty="0"/>
              <a:t>Assimilation light (LED, HPS)…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dirty="0"/>
              <a:t>For several crop: tomato, cannabis…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rgbClr val="00B050"/>
                </a:solidFill>
              </a:rPr>
              <a:t>   </a:t>
            </a:r>
            <a:r>
              <a:rPr lang="en-GB" sz="2600" b="1" dirty="0">
                <a:solidFill>
                  <a:srgbClr val="00B050"/>
                </a:solidFill>
              </a:rPr>
              <a:t>Outputs: </a:t>
            </a:r>
            <a:r>
              <a:rPr lang="en-GB" sz="2400" dirty="0"/>
              <a:t>hourly simulation for a typical year</a:t>
            </a:r>
            <a:endParaRPr lang="en-GB" sz="2400" b="1" dirty="0">
              <a:solidFill>
                <a:srgbClr val="00B050"/>
              </a:solidFill>
            </a:endParaRPr>
          </a:p>
          <a:p>
            <a:pPr marL="684000" lvl="1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Inner climate</a:t>
            </a:r>
          </a:p>
          <a:p>
            <a:pPr marL="684000" lvl="1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Energy consumption : heating, cooling, </a:t>
            </a:r>
            <a:r>
              <a:rPr lang="en-GB" dirty="0" err="1"/>
              <a:t>deshu</a:t>
            </a:r>
            <a:r>
              <a:rPr lang="en-GB" dirty="0"/>
              <a:t>…</a:t>
            </a:r>
          </a:p>
          <a:p>
            <a:pPr marL="684000" lvl="1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Scenarios  comparison</a:t>
            </a:r>
          </a:p>
          <a:p>
            <a:pPr marL="4554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 -&gt; </a:t>
            </a:r>
            <a:r>
              <a:rPr lang="en-GB" dirty="0">
                <a:solidFill>
                  <a:srgbClr val="00B050"/>
                </a:solidFill>
              </a:rPr>
              <a:t>define the best investment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F975-5630-4768-9752-0C9CB6421980}" type="slidenum">
              <a:rPr lang="fr-FR" smtClean="0"/>
              <a:t>2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055" y="4163567"/>
            <a:ext cx="4633737" cy="25942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17C7C02-5043-474C-A435-86DD50C5A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283" y="777972"/>
            <a:ext cx="4151489" cy="326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4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A60CB3F-6457-4ED3-B299-3E494D66A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2" y="2766218"/>
            <a:ext cx="11174135" cy="1325563"/>
          </a:xfrm>
        </p:spPr>
        <p:txBody>
          <a:bodyPr>
            <a:normAutofit/>
          </a:bodyPr>
          <a:lstStyle/>
          <a:p>
            <a:pPr algn="ctr"/>
            <a:r>
              <a:rPr lang="fr-FR" sz="8800" dirty="0">
                <a:latin typeface="Arial Rounded MT Bold" panose="020F0704030504030204" pitchFamily="34" charset="0"/>
              </a:rPr>
              <a:t>Input </a:t>
            </a:r>
            <a:r>
              <a:rPr lang="fr-FR" sz="8800" dirty="0" err="1">
                <a:latin typeface="Arial Rounded MT Bold" panose="020F0704030504030204" pitchFamily="34" charset="0"/>
              </a:rPr>
              <a:t>form</a:t>
            </a:r>
            <a:endParaRPr lang="fr-FR" sz="8800" dirty="0">
              <a:latin typeface="Arial Rounded MT Bold" panose="020F07040305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07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1C640-FF41-4758-9B50-96A375CE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Location of </a:t>
            </a:r>
            <a:r>
              <a:rPr lang="fr-FR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your</a:t>
            </a:r>
            <a:r>
              <a:rPr lang="fr-FR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fr-FR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greenhouse</a:t>
            </a:r>
            <a:endParaRPr lang="fr-FR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CA6B14-FBA8-4E5C-BA06-11B70F42B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531" y="5863925"/>
            <a:ext cx="5246614" cy="94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-&gt; </a:t>
            </a:r>
            <a:r>
              <a:rPr lang="fr-FR" sz="2600" b="1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Generate</a:t>
            </a:r>
            <a:r>
              <a:rPr lang="fr-FR" sz="26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a </a:t>
            </a:r>
            <a:r>
              <a:rPr lang="fr-FR" sz="2600" b="1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weather</a:t>
            </a:r>
            <a:r>
              <a:rPr lang="fr-FR" sz="26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file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1780387-69BC-4173-B9AF-2242247F1F78}"/>
              </a:ext>
            </a:extLst>
          </p:cNvPr>
          <p:cNvGrpSpPr/>
          <p:nvPr/>
        </p:nvGrpSpPr>
        <p:grpSpPr>
          <a:xfrm>
            <a:off x="982037" y="1325563"/>
            <a:ext cx="5831048" cy="4351337"/>
            <a:chOff x="0" y="0"/>
            <a:chExt cx="6421120" cy="410337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0DE52F5-418D-435C-9B62-EFB2B4B60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21120" cy="41033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16989B1D-FF68-4054-B0AF-DA8734C8F1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" r="984" b="2115"/>
            <a:stretch/>
          </p:blipFill>
          <p:spPr bwMode="auto">
            <a:xfrm>
              <a:off x="3375203" y="2365705"/>
              <a:ext cx="2756535" cy="16014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8151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1DFE56-7804-4DFE-8EDF-AA81C7340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Characteristics</a:t>
            </a:r>
            <a:r>
              <a:rPr lang="fr-FR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of </a:t>
            </a:r>
            <a:r>
              <a:rPr lang="fr-FR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your</a:t>
            </a:r>
            <a:r>
              <a:rPr lang="fr-FR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fr-FR" sz="36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greenhouse</a:t>
            </a:r>
            <a:endParaRPr lang="fr-FR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C5EB4B-178C-41C1-913C-ED1231494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6162" y="1885787"/>
            <a:ext cx="1118608" cy="848666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fr-FR" sz="2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Type</a:t>
            </a:r>
            <a:endParaRPr lang="fr-FR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fr-FR" sz="2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fr-FR" sz="2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fr-FR" sz="2000" dirty="0">
              <a:latin typeface="Arial Rounded MT Bold" panose="020F0704030504030204" pitchFamily="34" charset="0"/>
            </a:endParaRPr>
          </a:p>
          <a:p>
            <a:pPr marL="0" indent="0">
              <a:lnSpc>
                <a:spcPct val="300000"/>
              </a:lnSpc>
              <a:buNone/>
            </a:pPr>
            <a:endParaRPr lang="fr-FR" sz="100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fr-FR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fr-FR" dirty="0">
              <a:latin typeface="Arial Rounded MT Bold" panose="020F070403050403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A83D57E-4630-4AB8-ADE6-1431C13632B8}"/>
              </a:ext>
            </a:extLst>
          </p:cNvPr>
          <p:cNvGrpSpPr/>
          <p:nvPr/>
        </p:nvGrpSpPr>
        <p:grpSpPr>
          <a:xfrm>
            <a:off x="237769" y="1453804"/>
            <a:ext cx="5290820" cy="4801870"/>
            <a:chOff x="0" y="0"/>
            <a:chExt cx="5291455" cy="480187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6788015-35CA-4A95-A5A0-2E4EB7C58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91455" cy="48018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FE5EDDE-7582-47C3-BA81-8DBE612B3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641" y="118885"/>
              <a:ext cx="2752384" cy="7567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C2420754-1894-42F5-BE9B-F1F12B6776D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71" y="1411288"/>
            <a:ext cx="3257550" cy="201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59DA02A-41B1-43AD-B669-7B7F2F82DE3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93" y="4020729"/>
            <a:ext cx="3118409" cy="22828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2935091-CA17-4D6B-97DA-D7BB90564811}"/>
              </a:ext>
            </a:extLst>
          </p:cNvPr>
          <p:cNvSpPr txBox="1"/>
          <p:nvPr/>
        </p:nvSpPr>
        <p:spPr>
          <a:xfrm>
            <a:off x="9726161" y="4641983"/>
            <a:ext cx="2228069" cy="990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300000"/>
              </a:lnSpc>
              <a:buNone/>
            </a:pPr>
            <a:r>
              <a:rPr lang="fr-FR" sz="2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Dimensions</a:t>
            </a:r>
            <a:endParaRPr lang="fr-FR" sz="2400" dirty="0">
              <a:latin typeface="Arial Rounded MT Bold" panose="020F07040305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39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0C278-7EE6-4838-B828-861BF1AA9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Arial Rounded MT Bold" panose="020F0704030504030204" pitchFamily="34" charset="0"/>
              </a:rPr>
              <a:t>Cover and screen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10337B8-7BD2-4E00-86D0-FF0EEA48754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3" y="1694895"/>
            <a:ext cx="4612660" cy="4551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12E9633-DB89-48B2-BBA2-0456C0C688ED}"/>
              </a:ext>
            </a:extLst>
          </p:cNvPr>
          <p:cNvSpPr txBox="1"/>
          <p:nvPr/>
        </p:nvSpPr>
        <p:spPr>
          <a:xfrm>
            <a:off x="727104" y="1191814"/>
            <a:ext cx="419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Cover </a:t>
            </a:r>
            <a:r>
              <a:rPr lang="fr-FR" sz="22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selection</a:t>
            </a:r>
            <a:r>
              <a:rPr lang="fr-FR" sz="22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in a </a:t>
            </a:r>
            <a:r>
              <a:rPr lang="fr-FR" sz="22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library</a:t>
            </a:r>
            <a:endParaRPr lang="fr-FR" sz="22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endParaRPr lang="fr-FR" dirty="0"/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2FE625E2-C675-413D-8E31-92D8EC9673B2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14" y="1765900"/>
            <a:ext cx="4464515" cy="44091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DBB2E8B-6140-44DD-924D-31C2D9F1FE61}"/>
              </a:ext>
            </a:extLst>
          </p:cNvPr>
          <p:cNvSpPr txBox="1"/>
          <p:nvPr/>
        </p:nvSpPr>
        <p:spPr>
          <a:xfrm>
            <a:off x="6441115" y="956231"/>
            <a:ext cx="50237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latin typeface="Arial Rounded MT Bold" panose="020F0704030504030204" pitchFamily="34" charset="0"/>
            </a:endParaRPr>
          </a:p>
          <a:p>
            <a:pPr algn="ctr"/>
            <a:r>
              <a:rPr lang="fr-FR" sz="22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Screen </a:t>
            </a:r>
            <a:r>
              <a:rPr lang="fr-FR" sz="22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selection</a:t>
            </a:r>
            <a:r>
              <a:rPr lang="fr-FR" sz="22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and </a:t>
            </a:r>
            <a:r>
              <a:rPr lang="fr-FR" sz="2200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specification</a:t>
            </a:r>
            <a:endParaRPr lang="fr-FR" sz="22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75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3DC7585D-D6DD-41C8-869B-24B8BA8EC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>
                <a:latin typeface="Arial Rounded MT Bold" panose="020F0704030504030204" pitchFamily="34" charset="0"/>
              </a:rPr>
              <a:t>Crop</a:t>
            </a:r>
            <a:r>
              <a:rPr lang="fr-FR" sz="3600" dirty="0">
                <a:latin typeface="Arial Rounded MT Bold" panose="020F0704030504030204" pitchFamily="34" charset="0"/>
              </a:rPr>
              <a:t> </a:t>
            </a:r>
            <a:r>
              <a:rPr lang="fr-FR" sz="3600" dirty="0" err="1">
                <a:latin typeface="Arial Rounded MT Bold" panose="020F0704030504030204" pitchFamily="34" charset="0"/>
              </a:rPr>
              <a:t>selection</a:t>
            </a:r>
            <a:endParaRPr lang="fr-FR" sz="3600" dirty="0">
              <a:latin typeface="Arial Rounded MT Bold" panose="020F07040305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861FEA-CC30-4715-B763-65B8EC0C5A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5" y="1481218"/>
            <a:ext cx="6107884" cy="31078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06" y="1923104"/>
            <a:ext cx="4794047" cy="2224042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78F3AD-ABC3-4054-8671-00A5CBE54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4C8A020-CAB9-405D-AA41-4E5249AF3A40}"/>
              </a:ext>
            </a:extLst>
          </p:cNvPr>
          <p:cNvSpPr txBox="1">
            <a:spLocks/>
          </p:cNvSpPr>
          <p:nvPr/>
        </p:nvSpPr>
        <p:spPr>
          <a:xfrm>
            <a:off x="565514" y="5310251"/>
            <a:ext cx="6107883" cy="94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6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-&gt; </a:t>
            </a:r>
            <a:r>
              <a:rPr lang="fr-FR" sz="2600" b="1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Crop</a:t>
            </a:r>
            <a:r>
              <a:rPr lang="fr-FR" sz="26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600" b="1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transpiraton</a:t>
            </a:r>
            <a:r>
              <a:rPr lang="fr-FR" sz="26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</a:t>
            </a:r>
            <a:r>
              <a:rPr lang="fr-FR" sz="2600" b="1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calculation</a:t>
            </a:r>
            <a:endParaRPr lang="fr-FR" sz="2600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241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42D7D7-F491-4AD6-84B8-98278D72C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 err="1">
                <a:latin typeface="Arial Rounded MT Bold" panose="020F0704030504030204" pitchFamily="34" charset="0"/>
              </a:rPr>
              <a:t>Climate</a:t>
            </a:r>
            <a:r>
              <a:rPr lang="fr-FR" sz="3600" dirty="0">
                <a:latin typeface="Arial Rounded MT Bold" panose="020F0704030504030204" pitchFamily="34" charset="0"/>
              </a:rPr>
              <a:t> settings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178AF0-60CB-4B20-98B6-0F2375AED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633" y="1325563"/>
            <a:ext cx="9252896" cy="380325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dirty="0" err="1">
                <a:solidFill>
                  <a:srgbClr val="00B050"/>
                </a:solidFill>
              </a:rPr>
              <a:t>Same</a:t>
            </a:r>
            <a:r>
              <a:rPr lang="fr-FR" dirty="0">
                <a:solidFill>
                  <a:srgbClr val="00B050"/>
                </a:solidFill>
              </a:rPr>
              <a:t> settings as  a </a:t>
            </a:r>
            <a:r>
              <a:rPr lang="fr-FR" dirty="0" err="1">
                <a:solidFill>
                  <a:srgbClr val="00B050"/>
                </a:solidFill>
              </a:rPr>
              <a:t>climate</a:t>
            </a:r>
            <a:r>
              <a:rPr lang="fr-FR" dirty="0">
                <a:solidFill>
                  <a:srgbClr val="00B050"/>
                </a:solidFill>
              </a:rPr>
              <a:t> computer: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fr-FR" sz="2600" dirty="0" err="1"/>
              <a:t>Temperature</a:t>
            </a:r>
            <a:r>
              <a:rPr lang="fr-FR" sz="2600" dirty="0"/>
              <a:t> set points: </a:t>
            </a:r>
            <a:r>
              <a:rPr lang="fr-FR" sz="2600" dirty="0" err="1"/>
              <a:t>heating</a:t>
            </a:r>
            <a:r>
              <a:rPr lang="fr-FR" sz="2600" dirty="0"/>
              <a:t>, </a:t>
            </a:r>
            <a:r>
              <a:rPr lang="fr-FR" sz="2600" dirty="0" err="1"/>
              <a:t>cooling</a:t>
            </a:r>
            <a:r>
              <a:rPr lang="fr-FR" sz="2600" dirty="0"/>
              <a:t>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fr-FR" sz="2600" dirty="0" err="1"/>
              <a:t>Humidity</a:t>
            </a:r>
            <a:r>
              <a:rPr lang="fr-FR" sz="2600" dirty="0"/>
              <a:t>:  relative </a:t>
            </a:r>
            <a:r>
              <a:rPr lang="fr-FR" sz="2600" dirty="0" err="1"/>
              <a:t>humidity</a:t>
            </a:r>
            <a:r>
              <a:rPr lang="fr-FR" sz="2600" dirty="0"/>
              <a:t> or </a:t>
            </a:r>
            <a:r>
              <a:rPr lang="fr-FR" sz="2600" dirty="0" err="1"/>
              <a:t>humidity</a:t>
            </a:r>
            <a:r>
              <a:rPr lang="fr-FR" sz="2600" dirty="0"/>
              <a:t> </a:t>
            </a:r>
            <a:r>
              <a:rPr lang="fr-FR" sz="2600" dirty="0" err="1"/>
              <a:t>deficit</a:t>
            </a:r>
            <a:endParaRPr lang="fr-FR" sz="26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fr-FR" sz="2600" dirty="0"/>
              <a:t>Screen </a:t>
            </a:r>
            <a:r>
              <a:rPr lang="fr-FR" sz="2600" dirty="0" err="1"/>
              <a:t>regulation</a:t>
            </a:r>
            <a:endParaRPr lang="fr-FR" sz="26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fr-FR" sz="2600" dirty="0"/>
              <a:t>Assimilation </a:t>
            </a:r>
            <a:r>
              <a:rPr lang="fr-FR" sz="2600" dirty="0" err="1"/>
              <a:t>lighting</a:t>
            </a:r>
            <a:r>
              <a:rPr lang="fr-FR" sz="2600" dirty="0"/>
              <a:t> (DLI, PAR..)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22B75C-1705-446F-B690-9FC12FD25F5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0"/>
          <a:stretch/>
        </p:blipFill>
        <p:spPr bwMode="auto">
          <a:xfrm>
            <a:off x="412358" y="4819198"/>
            <a:ext cx="6267113" cy="1170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F975-5630-4768-9752-0C9CB6421980}" type="slidenum">
              <a:rPr lang="fr-FR" smtClean="0"/>
              <a:t>8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22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CBC45F-5CC4-4370-8546-40763283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Other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features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E770DB-1C33-45C5-9211-7F67E4D13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60500"/>
            <a:ext cx="10515600" cy="4351338"/>
          </a:xfrm>
        </p:spPr>
        <p:txBody>
          <a:bodyPr/>
          <a:lstStyle/>
          <a:p>
            <a:r>
              <a:rPr lang="fr-FR" dirty="0"/>
              <a:t>Semi </a:t>
            </a:r>
            <a:r>
              <a:rPr lang="fr-FR" dirty="0" err="1"/>
              <a:t>closed</a:t>
            </a:r>
            <a:r>
              <a:rPr lang="fr-FR" dirty="0"/>
              <a:t> </a:t>
            </a:r>
            <a:r>
              <a:rPr lang="fr-FR" dirty="0" err="1"/>
              <a:t>greenhouse</a:t>
            </a:r>
            <a:endParaRPr lang="fr-FR" dirty="0"/>
          </a:p>
          <a:p>
            <a:r>
              <a:rPr lang="fr-FR" dirty="0" err="1"/>
              <a:t>Closed</a:t>
            </a:r>
            <a:r>
              <a:rPr lang="fr-FR" dirty="0"/>
              <a:t> </a:t>
            </a:r>
            <a:r>
              <a:rPr lang="fr-FR" dirty="0" err="1"/>
              <a:t>greenhouse</a:t>
            </a:r>
            <a:endParaRPr lang="fr-FR" dirty="0"/>
          </a:p>
          <a:p>
            <a:r>
              <a:rPr lang="fr-FR" dirty="0"/>
              <a:t>Pad &amp; fan</a:t>
            </a:r>
          </a:p>
          <a:p>
            <a:r>
              <a:rPr lang="fr-FR" dirty="0"/>
              <a:t>Fog</a:t>
            </a:r>
          </a:p>
          <a:p>
            <a:r>
              <a:rPr lang="fr-FR" dirty="0"/>
              <a:t>Assimilation </a:t>
            </a:r>
            <a:r>
              <a:rPr lang="fr-FR" dirty="0" err="1"/>
              <a:t>lighting</a:t>
            </a:r>
            <a:endParaRPr lang="fr-FR" dirty="0"/>
          </a:p>
          <a:p>
            <a:r>
              <a:rPr lang="fr-FR" dirty="0" err="1"/>
              <a:t>Heating</a:t>
            </a:r>
            <a:r>
              <a:rPr lang="fr-FR" dirty="0"/>
              <a:t> and buffer tank</a:t>
            </a:r>
          </a:p>
          <a:p>
            <a:r>
              <a:rPr lang="fr-FR" dirty="0" err="1"/>
              <a:t>Greenhouse</a:t>
            </a:r>
            <a:r>
              <a:rPr lang="fr-FR" dirty="0"/>
              <a:t> </a:t>
            </a:r>
            <a:r>
              <a:rPr lang="fr-FR" dirty="0" err="1"/>
              <a:t>gas</a:t>
            </a:r>
            <a:r>
              <a:rPr lang="fr-FR" dirty="0"/>
              <a:t> </a:t>
            </a:r>
            <a:r>
              <a:rPr lang="fr-FR" dirty="0" err="1"/>
              <a:t>emission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A16DE1-86B6-4B27-B6BA-E5C06075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F975-5630-4768-9752-0C9CB642198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142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2.7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0.9|1.3|0.8|1.3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|3.6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3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9220</TotalTime>
  <Words>279</Words>
  <Application>Microsoft Office PowerPoint</Application>
  <PresentationFormat>Grand écran</PresentationFormat>
  <Paragraphs>72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Thème Office</vt:lpstr>
      <vt:lpstr>Présentation PowerPoint</vt:lpstr>
      <vt:lpstr>Hortinergy: a friendly online software to design greenhouse </vt:lpstr>
      <vt:lpstr>Input form</vt:lpstr>
      <vt:lpstr>Location of your greenhouse</vt:lpstr>
      <vt:lpstr>Characteristics of your greenhouse</vt:lpstr>
      <vt:lpstr>Cover and screen</vt:lpstr>
      <vt:lpstr>Crop selection</vt:lpstr>
      <vt:lpstr>Climate settings</vt:lpstr>
      <vt:lpstr>Other features</vt:lpstr>
      <vt:lpstr>Report</vt:lpstr>
      <vt:lpstr>Energy consumption</vt:lpstr>
      <vt:lpstr>Hourly heating demand</vt:lpstr>
      <vt:lpstr>Indoor climate simulation</vt:lpstr>
      <vt:lpstr>Light</vt:lpstr>
      <vt:lpstr>Scenarios comparison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Hortinergy</dc:creator>
  <cp:lastModifiedBy>Team Hortinergy</cp:lastModifiedBy>
  <cp:revision>167</cp:revision>
  <cp:lastPrinted>2021-01-12T14:21:54Z</cp:lastPrinted>
  <dcterms:created xsi:type="dcterms:W3CDTF">2018-03-30T14:47:27Z</dcterms:created>
  <dcterms:modified xsi:type="dcterms:W3CDTF">2021-06-04T13:55:12Z</dcterms:modified>
</cp:coreProperties>
</file>